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7" autoAdjust="0"/>
    <p:restoredTop sz="94660"/>
  </p:normalViewPr>
  <p:slideViewPr>
    <p:cSldViewPr snapToGrid="0">
      <p:cViewPr>
        <p:scale>
          <a:sx n="70" d="100"/>
          <a:sy n="70" d="100"/>
        </p:scale>
        <p:origin x="1980" y="1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98584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1684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58931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74475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10489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06374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75652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99819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0024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07258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44397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F5E07-AA2C-4FBD-8394-6CB1BBA07CDF}" type="datetimeFigureOut">
              <a:rPr lang="es-CL" smtClean="0"/>
              <a:t>07-01-2016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328BD-63AA-4C6F-B21F-E0F61748D727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1949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1280" t="8839" r="17763" b="49583"/>
          <a:stretch/>
        </p:blipFill>
        <p:spPr>
          <a:xfrm>
            <a:off x="4217158" y="1110478"/>
            <a:ext cx="4491616" cy="339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014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1302" t="8793" r="17826" b="49621"/>
          <a:stretch/>
        </p:blipFill>
        <p:spPr>
          <a:xfrm>
            <a:off x="3957849" y="1690688"/>
            <a:ext cx="4480445" cy="33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7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1219" t="8840" r="17662" b="49635"/>
          <a:stretch/>
        </p:blipFill>
        <p:spPr>
          <a:xfrm>
            <a:off x="3834607" y="1241946"/>
            <a:ext cx="4522785" cy="33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2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1442" t="53284" r="18035" b="5986"/>
          <a:stretch/>
        </p:blipFill>
        <p:spPr>
          <a:xfrm>
            <a:off x="3630306" y="1514902"/>
            <a:ext cx="4522713" cy="33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986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2786" t="55274" r="19378" b="7711"/>
          <a:stretch/>
        </p:blipFill>
        <p:spPr>
          <a:xfrm>
            <a:off x="3826716" y="1690688"/>
            <a:ext cx="4538567" cy="33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82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Panorámica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Gabriel</dc:creator>
  <cp:lastModifiedBy>Gabriel</cp:lastModifiedBy>
  <cp:revision>3</cp:revision>
  <dcterms:created xsi:type="dcterms:W3CDTF">2016-01-07T18:22:25Z</dcterms:created>
  <dcterms:modified xsi:type="dcterms:W3CDTF">2016-01-07T18:57:47Z</dcterms:modified>
</cp:coreProperties>
</file>

<file path=docProps/thumbnail.jpeg>
</file>